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F804D-1CD4-4043-A5FB-4C9D42D2BF72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C8DA9-CE3E-47EB-ACB8-DF1BF539B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1351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F804D-1CD4-4043-A5FB-4C9D42D2BF72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C8DA9-CE3E-47EB-ACB8-DF1BF539B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059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F804D-1CD4-4043-A5FB-4C9D42D2BF72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C8DA9-CE3E-47EB-ACB8-DF1BF539B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1603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F804D-1CD4-4043-A5FB-4C9D42D2BF72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C8DA9-CE3E-47EB-ACB8-DF1BF539B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0468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F804D-1CD4-4043-A5FB-4C9D42D2BF72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C8DA9-CE3E-47EB-ACB8-DF1BF539B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256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F804D-1CD4-4043-A5FB-4C9D42D2BF72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C8DA9-CE3E-47EB-ACB8-DF1BF539B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52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F804D-1CD4-4043-A5FB-4C9D42D2BF72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C8DA9-CE3E-47EB-ACB8-DF1BF539B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053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F804D-1CD4-4043-A5FB-4C9D42D2BF72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C8DA9-CE3E-47EB-ACB8-DF1BF539B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286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F804D-1CD4-4043-A5FB-4C9D42D2BF72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C8DA9-CE3E-47EB-ACB8-DF1BF539B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8227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F804D-1CD4-4043-A5FB-4C9D42D2BF72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C8DA9-CE3E-47EB-ACB8-DF1BF539B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2615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F804D-1CD4-4043-A5FB-4C9D42D2BF72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C8DA9-CE3E-47EB-ACB8-DF1BF539B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467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5F804D-1CD4-4043-A5FB-4C9D42D2BF72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2C8DA9-CE3E-47EB-ACB8-DF1BF539B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2437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18883" y="395565"/>
            <a:ext cx="8682788" cy="633136"/>
          </a:xfrm>
        </p:spPr>
        <p:txBody>
          <a:bodyPr>
            <a:normAutofit/>
          </a:bodyPr>
          <a:lstStyle/>
          <a:p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 брошенного транспортного средства вблизи дома № 14 А  по улице  Южная городского округа Щербинка (Фиат белый).</a:t>
            </a:r>
            <a:endParaRPr lang="ru-RU" sz="1600" dirty="0"/>
          </a:p>
        </p:txBody>
      </p:sp>
      <p:sp>
        <p:nvSpPr>
          <p:cNvPr id="4" name="AutoShape 2" descr="blob:https://web.whatsapp.com/a584e9c3-1d3d-4072-9daf-b935c076398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blob:https://web.whatsapp.com/a584e9c3-1d3d-4072-9daf-b935c0763985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27090"/>
            <a:ext cx="5774545" cy="433090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2284" y="2527090"/>
            <a:ext cx="6389716" cy="4330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2091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</TotalTime>
  <Words>20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  Фото брошенного транспортного средства вблизи дома № 14 А  по улице  Южная городского округа Щербинка (Фиат белый).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 БРТС , перемещенных с территории г.о. Щербинка в 2021 году,  для  размещения в периодических изданиях  «Новые округа» и «Щербинский вестник»,  на официальных сайтах Администрации городского округа Щербинка  и префектуры ТиНАО г. Москвы.</dc:title>
  <dc:creator>Лемко Марина Петровна</dc:creator>
  <cp:lastModifiedBy>Щербакова Мария Александровна</cp:lastModifiedBy>
  <cp:revision>22</cp:revision>
  <dcterms:created xsi:type="dcterms:W3CDTF">2021-07-12T12:39:40Z</dcterms:created>
  <dcterms:modified xsi:type="dcterms:W3CDTF">2024-03-05T08:56:44Z</dcterms:modified>
</cp:coreProperties>
</file>