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351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059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60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468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256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52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53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86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227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615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467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43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2317" y="69012"/>
            <a:ext cx="8971472" cy="319178"/>
          </a:xfrm>
        </p:spPr>
        <p:txBody>
          <a:bodyPr>
            <a:norm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Транспортное средство брошено вблизи дома № 2А по ул. Симферопольской  городского округа Щербинка.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blob:https://web.whatsapp.com/a584e9c3-1d3d-4072-9daf-b935c076398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blob:https://web.whatsapp.com/a584e9c3-1d3d-4072-9daf-b935c076398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388025"/>
            <a:ext cx="5331125" cy="34699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415" y="3388024"/>
            <a:ext cx="5851585" cy="346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960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15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Транспортное средство брошено вблизи дома № 2А по ул. Симферопольской  городского округа Щербинка.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 БРТС , перемещенных с территории г.о. Щербинка в 2021 году,  для  размещения в периодических изданиях  «Новые округа» и «Щербинский вестник»,  на официальных сайтах Администрации городского округа Щербинка  и префектуры ТиНАО г. Москвы.</dc:title>
  <dc:creator>Лемко Марина Петровна</dc:creator>
  <cp:lastModifiedBy>Щербакова Мария Александровна</cp:lastModifiedBy>
  <cp:revision>25</cp:revision>
  <dcterms:created xsi:type="dcterms:W3CDTF">2021-07-12T12:39:40Z</dcterms:created>
  <dcterms:modified xsi:type="dcterms:W3CDTF">2024-03-14T06:17:01Z</dcterms:modified>
</cp:coreProperties>
</file>