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3510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059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16035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0468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2566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52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0531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286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8227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2615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467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F804D-1CD4-4043-A5FB-4C9D42D2BF72}" type="datetimeFigureOut">
              <a:rPr lang="ru-RU" smtClean="0"/>
              <a:t>14.03.2024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C8DA9-CE3E-47EB-ACB8-DF1BF539B91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437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2775" y="250167"/>
            <a:ext cx="11495004" cy="457200"/>
          </a:xfrm>
        </p:spPr>
        <p:txBody>
          <a:bodyPr>
            <a:normAutofit/>
          </a:bodyPr>
          <a:lstStyle/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Мицубиси серебристый металлик, </a:t>
            </a:r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г.р.з.О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471УУ38 брошена вблизи дома № 5 по улице Дорожной городского округа Щербинка.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AutoShape 2" descr="blob:https://web.whatsapp.com/a584e9c3-1d3d-4072-9daf-b935c07639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blob:https://web.whatsapp.com/a584e9c3-1d3d-4072-9daf-b935c076398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 descr="C:\Users\m.lucenko\Desktop\3фото мицубиси.jpe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70672"/>
            <a:ext cx="6211019" cy="4287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605770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</TotalTime>
  <Words>18</Words>
  <Application>Microsoft Office PowerPoint</Application>
  <PresentationFormat>Широкоэкранный</PresentationFormat>
  <Paragraphs>1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 БРТС , перемещенных с территории г.о. Щербинка в 2021 году,  для  размещения в периодических изданиях  «Новые округа» и «Щербинский вестник»,  на официальных сайтах Администрации городского округа Щербинка  и префектуры ТиНАО г. Москвы.</dc:title>
  <dc:creator>Лемко Марина Петровна</dc:creator>
  <cp:lastModifiedBy>Щербакова Мария Александровна</cp:lastModifiedBy>
  <cp:revision>23</cp:revision>
  <dcterms:created xsi:type="dcterms:W3CDTF">2021-07-12T12:39:40Z</dcterms:created>
  <dcterms:modified xsi:type="dcterms:W3CDTF">2024-03-14T13:06:34Z</dcterms:modified>
</cp:coreProperties>
</file>