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6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2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4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F804D-1CD4-4043-A5FB-4C9D42D2BF7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75" y="250167"/>
            <a:ext cx="11495004" cy="457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Шевроле синего цвета,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А142СТ150 брошена вблизи дома № 16 по улице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Мостотреста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городского округа Щербинка.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265" y="976942"/>
            <a:ext cx="7749395" cy="58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57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БРТС , перемещенных с территории г.о. Щербинка в 2021 году,  для  размещения в периодических изданиях  «Новые округа» и «Щербинский вестник»,  на официальных сайтах Администрации городского округа Щербинка  и префектуры ТиНАО г. Москвы.</dc:title>
  <dc:creator>Лемко Марина Петровна</dc:creator>
  <cp:lastModifiedBy>Щербакова Мария Александровна</cp:lastModifiedBy>
  <cp:revision>21</cp:revision>
  <dcterms:created xsi:type="dcterms:W3CDTF">2021-07-12T12:39:40Z</dcterms:created>
  <dcterms:modified xsi:type="dcterms:W3CDTF">2024-01-24T14:23:51Z</dcterms:modified>
</cp:coreProperties>
</file>