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110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11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717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70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84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9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56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30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15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71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7709E-2EFE-425F-967F-5EDE42B3967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37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8536" y="148055"/>
            <a:ext cx="118872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марка: ВАЗ 2109, цвет: красный, ГРЗ: б/н, брошено по адресу: г. Москва, район Щербинка, квартал Южный, вблизи д. 8; 2) марка: ВАЗ 2114, цвет: серый, ГРЗ: б/н, брошено по адресу: г. Москва, район Щербинка, ул. Спортивная, вблизи д. 1; 3) марка: Лексус, цвет: чёрный, ГРЗ: С002ЕЕ197, брошено по адресу: г. Москва, район Щербинка, ул. Южная, вблизи д. 2;  4) марка: Опель, цвет: чёрный, ГРЗ: О874РУ57, брошено по адресу: г. Москва, район Щербинка, ул. Южная, вблизи д. 2; 5) марка: Опель Астра, цвет: серебристый, ГРЗ: Е885ТХ799, брошено по адресу: г. Москва, район Щербинка, ул. Южная, вблизи д. 2.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46" y="2752628"/>
            <a:ext cx="2629556" cy="17975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4611" y="2752628"/>
            <a:ext cx="2713448" cy="17850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8068" y="2752628"/>
            <a:ext cx="2694592" cy="18029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6838" y="2749411"/>
            <a:ext cx="2500712" cy="17882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9582" y="4866532"/>
            <a:ext cx="2425782" cy="172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33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339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2026-06-05T10:30:30Z</dcterms:created>
  <dcterms:modified xsi:type="dcterms:W3CDTF">2026-06-05T10:30:42Z</dcterms:modified>
</cp:coreProperties>
</file>