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887" y="297238"/>
            <a:ext cx="115463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БМВ 520, цвет: чёрный, ГРЗ: О968УУ197, брошено по адресу: г. Москва, район Щербинка, ул. Маршала Савицкого, вблизи д. 26 корп. 1; 2) Шевроле </a:t>
            </a:r>
            <a:r>
              <a:rPr lang="ru-RU" sz="1000" dirty="0" err="1" smtClean="0"/>
              <a:t>Круз</a:t>
            </a:r>
            <a:r>
              <a:rPr lang="ru-RU" sz="1000" dirty="0" smtClean="0"/>
              <a:t>, цвет: белый, ГРЗ: б/н, брошено по адресу: г. Москва, район Щербинка, ул. Маршала Савицкого, вблизи д. 26 корп. 1. В случае если в течение трех месяцев с момента перемещения брошенного, в том числе разукомплектованного,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21" y="2344189"/>
            <a:ext cx="4421836" cy="3002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333" y="2344189"/>
            <a:ext cx="4185632" cy="29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2026-04-13T13:48:55Z</dcterms:created>
  <dcterms:modified xsi:type="dcterms:W3CDTF">2026-04-13T13:49:05Z</dcterms:modified>
</cp:coreProperties>
</file>