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4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92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0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21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071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49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704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5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81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268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6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FAD37-AFFB-4216-A2E8-E589A7B4F9FC}" type="datetimeFigureOut">
              <a:rPr lang="ru-RU" smtClean="0"/>
              <a:t>17.03.2026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54BB-47A6-487F-A9B1-E9C284DC19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5825" y="338674"/>
            <a:ext cx="1079182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на временное хранение по адресу: г. Москва, район Троицк, квартал 180, вблизи д. Яковлево. 1) ТОЙОТА КОРОЛЛА, цвет: синий, ГРЗ: С895НН799, брошено по адресу: г. Москва, район Щербинка, ул. Уточкина, вблизи д. 5 корп. 1. 2) Марка ТС: ВАЗ 2110, цвет: тёмно-зелёный, ГРЗ: В934РМ797. Брошено по адресу: г. Москва, район Щербинка, ул. Маршала Савицкого, вблизи д. 28 корп. 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5" y="2619375"/>
            <a:ext cx="4624246" cy="3052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113" y="2619375"/>
            <a:ext cx="4567238" cy="305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8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4858</TotalTime>
  <Words>241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4</cp:revision>
  <dcterms:created xsi:type="dcterms:W3CDTF">2026-03-16T09:04:45Z</dcterms:created>
  <dcterms:modified xsi:type="dcterms:W3CDTF">2026-03-20T08:43:53Z</dcterms:modified>
</cp:coreProperties>
</file>