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9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80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2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071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49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704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05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81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26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6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0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5825" y="338674"/>
            <a:ext cx="10791825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Яковлево. 1) ФОЛЬКСВАГЕН, цвет: чёрный, ГРЗ: б/н, брошено по адресу: г. Москва, район Щербинка, ул. Брусилова, вблизи д. 27 корп. 3. 2) Марка ТС: РЕНО ЛАГУНА, цвет: тёмно-синий, ГРЗ: б/н. Брошено по адресу: г. Москва, район Щербинка, ул. Брусилова, вблизи д. 27 корп. 3.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5" y="2693323"/>
            <a:ext cx="4586156" cy="31162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203" y="2693323"/>
            <a:ext cx="4989096" cy="31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864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4861</TotalTime>
  <Words>239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5</cp:revision>
  <dcterms:created xsi:type="dcterms:W3CDTF">2026-03-16T09:04:45Z</dcterms:created>
  <dcterms:modified xsi:type="dcterms:W3CDTF">2026-03-20T08:47:02Z</dcterms:modified>
</cp:coreProperties>
</file>