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34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9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FAD37-AFFB-4216-A2E8-E589A7B4F9FC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954BB-47A6-487F-A9B1-E9C284DC19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9592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FAD37-AFFB-4216-A2E8-E589A7B4F9FC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954BB-47A6-487F-A9B1-E9C284DC19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36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FAD37-AFFB-4216-A2E8-E589A7B4F9FC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954BB-47A6-487F-A9B1-E9C284DC19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9805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FAD37-AFFB-4216-A2E8-E589A7B4F9FC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954BB-47A6-487F-A9B1-E9C284DC19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3421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FAD37-AFFB-4216-A2E8-E589A7B4F9FC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954BB-47A6-487F-A9B1-E9C284DC19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00710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FAD37-AFFB-4216-A2E8-E589A7B4F9FC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954BB-47A6-487F-A9B1-E9C284DC19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491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FAD37-AFFB-4216-A2E8-E589A7B4F9FC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954BB-47A6-487F-A9B1-E9C284DC19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97040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FAD37-AFFB-4216-A2E8-E589A7B4F9FC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954BB-47A6-487F-A9B1-E9C284DC19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10585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FAD37-AFFB-4216-A2E8-E589A7B4F9FC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954BB-47A6-487F-A9B1-E9C284DC19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68192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FAD37-AFFB-4216-A2E8-E589A7B4F9FC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954BB-47A6-487F-A9B1-E9C284DC19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22685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FAD37-AFFB-4216-A2E8-E589A7B4F9FC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954BB-47A6-487F-A9B1-E9C284DC19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0680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FAD37-AFFB-4216-A2E8-E589A7B4F9FC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9954BB-47A6-487F-A9B1-E9C284DC19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6820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85825" y="338674"/>
            <a:ext cx="10791825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100" dirty="0"/>
              <a:t>Обнаруженные на территории района Щербинка брошенные, в том числе разукомплектованные, транспортные средства (далее – ТС), которые планируются к перемещению на специализированную стоянку для временного хранения по адресу: г. Москва, район Троицк, квартал 180, вблизи д. Яковлево. 1) ХЕНДЭ, цвет: тёмно-синий, ГРЗ: А629ММ105, брошено по адресу: г. Москва, район Щербинка, ул. Логинова, вблизи д. 3. 2) Марка ТС: ЛАДА ПРИОРА, цвет: серый, ГРЗ: Е261АХ09. Брошено по адресу: г. Москва, район Щербинка, ул. пос. Знамя Октября, вблизи д. 27. В случае если в течение трех месяцев с момента перемещения брошенного, в том числе разукомплектованного транспортного средства (далее – БРТС) на специализированную стоянку владелец БРТС не истребовал его со стоянки или собственник БРТС не установлен, то управа района города Москвы в установленном порядке осуществляет мероприятия по обращению БРТС в собственность города Москвы. После принятия бесхозяйного транспортного средства в собственность города Москвы оно передаётся в порядке, установленном Регламентом взаимодействия, специализированной организации или индивидуальному предпринимателю, осуществляющим утилизацию БРТС, для утилизации. Справки по телефону: 8 (495) 620-20-00 (доб. 18310, 18311, 18312, 18365) (режим работы: понедельник-четверг 08.00-17.00, пятница 08.00-15.45).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777" y="2684969"/>
            <a:ext cx="4196369" cy="31497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6759" y="2684969"/>
            <a:ext cx="4262957" cy="314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68647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9517</TotalTime>
  <Words>236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Роменская Мария Андреевна</dc:creator>
  <cp:lastModifiedBy>Роменская Мария Андреевна</cp:lastModifiedBy>
  <cp:revision>6</cp:revision>
  <dcterms:created xsi:type="dcterms:W3CDTF">2026-03-16T09:04:45Z</dcterms:created>
  <dcterms:modified xsi:type="dcterms:W3CDTF">2026-03-23T14:22:50Z</dcterms:modified>
</cp:coreProperties>
</file>