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9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0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2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071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49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70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5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1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6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6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FAD37-AFFB-4216-A2E8-E589A7B4F9F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5825" y="338674"/>
            <a:ext cx="107918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ВАЗ 2101, цвет: красный, ГРЗ: б/н, брошено по адресу: г. Москва, район Щербинка, ул. </a:t>
            </a:r>
            <a:r>
              <a:rPr lang="ru-RU" sz="1100" dirty="0" err="1"/>
              <a:t>Барышевская</a:t>
            </a:r>
            <a:r>
              <a:rPr lang="ru-RU" sz="1100" dirty="0"/>
              <a:t> Роща, вблизи д. 12.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2518697"/>
            <a:ext cx="4376738" cy="31296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100" y="2518697"/>
            <a:ext cx="4543425" cy="315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86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9518</TotalTime>
  <Words>197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7</cp:revision>
  <dcterms:created xsi:type="dcterms:W3CDTF">2026-03-16T09:04:45Z</dcterms:created>
  <dcterms:modified xsi:type="dcterms:W3CDTF">2026-03-26T08:20:47Z</dcterms:modified>
</cp:coreProperties>
</file>