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592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36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80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421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071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49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704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058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819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268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68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FAD37-AFFB-4216-A2E8-E589A7B4F9FC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0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7076" y="288924"/>
            <a:ext cx="111224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/>
              <a:t>Обнаруженные на территории района Щербинка брошенные, в том числе разукомплектованные, транспортные средства (далее – ТС), которые будут перемещены на специализированную стоянку на временное хранение по адресу: г. Москва, район Троицк, квартал 180, вблизи д. Яковлево. 1) Марка ТС: ШКОДА, цвет: белый, ГРЗ: б/н. Брошено по адресу: г. Москва, район Щербинка, ул. Брусилова, вблизи д. 35 к. 1. 2) Марка ТС: ВАЗ 2114, цвет: серый, ГРЗ: б/н. Брошено по адресу: г. Москва, район Щербинка, ул. Маршала Савицкого, вблизи д. 6 к. 2.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173" y="2326916"/>
            <a:ext cx="3088006" cy="40834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6624" y="2326916"/>
            <a:ext cx="4801899" cy="358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864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242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2</cp:revision>
  <dcterms:created xsi:type="dcterms:W3CDTF">2026-03-16T09:04:45Z</dcterms:created>
  <dcterms:modified xsi:type="dcterms:W3CDTF">2026-03-16T09:06:14Z</dcterms:modified>
</cp:coreProperties>
</file>