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0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482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86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284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94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90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294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203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535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4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708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065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7D4BF-33EC-4EB3-8C50-DC3683FDA277}" type="datetimeFigureOut">
              <a:rPr lang="ru-RU" smtClean="0"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8323F-8C90-4035-87C6-B3644EDB6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411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98268" y="365590"/>
            <a:ext cx="113468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Район Щербинка города Москвы с адресным ориентиром: улица Космонавтов, 1Бс33, обнаружены брошенные разукомплектованные транспортные средства. Владельцам автомобилей Фольксваген Туарег, Мерседес в126, Форд Фокус, Лада Приора, Хонда </a:t>
            </a:r>
            <a:r>
              <a:rPr lang="ru-RU" b="1" dirty="0" err="1" smtClean="0"/>
              <a:t>Цивик</a:t>
            </a:r>
            <a:r>
              <a:rPr lang="ru-RU" b="1" dirty="0" smtClean="0"/>
              <a:t>, Внедорожник неустановленной марки.</a:t>
            </a:r>
            <a:endParaRPr lang="ru-RU" b="1" dirty="0"/>
          </a:p>
        </p:txBody>
      </p:sp>
      <p:sp>
        <p:nvSpPr>
          <p:cNvPr id="5" name="AutoShape 2" descr="blob:https://web.whatsapp.com/1fb7fb50-0775-4f64-b372-6be7c541a28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6" y="1593965"/>
            <a:ext cx="2584853" cy="1938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299" y="1593965"/>
            <a:ext cx="2582487" cy="19368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256" y="1593965"/>
            <a:ext cx="2582487" cy="19368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4148050"/>
            <a:ext cx="2593572" cy="19451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299" y="4148050"/>
            <a:ext cx="2629900" cy="19724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951" y="4148050"/>
            <a:ext cx="2593572" cy="194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111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2025-01-15T08:14:10Z</dcterms:created>
  <dcterms:modified xsi:type="dcterms:W3CDTF">2025-01-15T08:14:16Z</dcterms:modified>
</cp:coreProperties>
</file>